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6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7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  <p:sldMasterId id="2147483703" r:id="rId4"/>
    <p:sldMasterId id="2147483738" r:id="rId5"/>
    <p:sldMasterId id="2147483773" r:id="rId6"/>
    <p:sldMasterId id="2147483808" r:id="rId7"/>
    <p:sldMasterId id="2147483843" r:id="rId8"/>
  </p:sldMasterIdLst>
  <p:notesMasterIdLst>
    <p:notesMasterId r:id="rId20"/>
  </p:notesMasterIdLst>
  <p:handoutMasterIdLst>
    <p:handoutMasterId r:id="rId21"/>
  </p:handoutMasterIdLst>
  <p:sldIdLst>
    <p:sldId id="256" r:id="rId9"/>
    <p:sldId id="257" r:id="rId10"/>
    <p:sldId id="264" r:id="rId11"/>
    <p:sldId id="265" r:id="rId12"/>
    <p:sldId id="266" r:id="rId13"/>
    <p:sldId id="259" r:id="rId14"/>
    <p:sldId id="262" r:id="rId15"/>
    <p:sldId id="260" r:id="rId16"/>
    <p:sldId id="263" r:id="rId17"/>
    <p:sldId id="261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105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Điểm đánh giá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8.9245078740157482E-2"/>
                  <c:y val="0.1791585849169144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8.5083910467081095E-2"/>
                  <c:y val="-0.3615431084447976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6.8500923349403942E-2"/>
                  <c:y val="0.1205080767959358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900" b="1" i="0" u="none" strike="noStrike" kern="1200" baseline="0">
                    <a:solidFill>
                      <a:schemeClr val="l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Điểm 5</c:v>
                </c:pt>
                <c:pt idx="1">
                  <c:v>Điểm 4</c:v>
                </c:pt>
                <c:pt idx="2">
                  <c:v>Điểm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21</c:v>
                </c:pt>
                <c:pt idx="2">
                  <c:v>3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331192814191444"/>
          <c:y val="0.27599779568560084"/>
          <c:w val="0.24243414205028405"/>
          <c:h val="0.3510197966552099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06A4B-C3BC-4123-B63D-6BFDF846EF79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C0961-8C69-4544-824E-99BAB4840D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6988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BA2AA-37F8-4EA1-BBBB-C20AA47CB0F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EE5EA-C95C-4C82-AE74-24CA002FB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7306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5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34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54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4776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50460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76104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271661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00683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179636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74479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791266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8587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41727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793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858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668063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01912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3469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453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7106807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810949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6859077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778920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651217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9945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27852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1051806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71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3985189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704712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456935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3517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766765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916002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064354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6049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9777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997539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196889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824674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653539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0038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538493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068139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534208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32290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908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07531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933202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272838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913914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03123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233995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470757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250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8024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318200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7493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49131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63661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58680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9437020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235215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6325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11702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259430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603804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2806959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16346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bg>
      <p:bgPr>
        <a:solidFill>
          <a:srgbClr val="BAA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75182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505441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925842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173915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100046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659542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4275584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3231216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123049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31884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16020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22103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5195213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4403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235204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851182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255958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344578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848543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739122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6841982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6453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bg>
      <p:bgPr>
        <a:solidFill>
          <a:srgbClr val="6909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511437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09470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657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850432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366296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35356863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341808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0572414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522676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94550648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593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19183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856360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0110131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929621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382761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291485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300262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371916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549187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792707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7404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27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097884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746502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922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850641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528122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363805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638089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6525960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206875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479822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9348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4764529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1863097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427961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02095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7790696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23507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3795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5006438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7005158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1073761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822403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3848363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9406421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9661915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73756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89630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2959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7590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3280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4667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6288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455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0045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17630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7621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43856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71277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04046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13341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46162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90334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84654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049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619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59738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30877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39406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3465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697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1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3320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79324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78215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4639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7595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350151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601756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672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0227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80373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970821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442146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389874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03350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764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7126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54605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503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24795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53174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51543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098041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52685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83879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7355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36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0704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72919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99356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16565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1183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37816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15660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74021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83797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069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7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7277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774495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401983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400679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554801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8825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162791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603268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5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935749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963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046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516993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8018099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40373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28664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44560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041844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35451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055834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2480625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5543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5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9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34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29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32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Relationship Id="rId30" Type="http://schemas.openxmlformats.org/officeDocument/2006/relationships/slideLayout" Target="../slideLayouts/slideLayout150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12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7.xml"/><Relationship Id="rId18" Type="http://schemas.openxmlformats.org/officeDocument/2006/relationships/slideLayout" Target="../slideLayouts/slideLayout172.xml"/><Relationship Id="rId26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57.xml"/><Relationship Id="rId21" Type="http://schemas.openxmlformats.org/officeDocument/2006/relationships/slideLayout" Target="../slideLayouts/slideLayout175.xml"/><Relationship Id="rId34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17" Type="http://schemas.openxmlformats.org/officeDocument/2006/relationships/slideLayout" Target="../slideLayouts/slideLayout171.xml"/><Relationship Id="rId25" Type="http://schemas.openxmlformats.org/officeDocument/2006/relationships/slideLayout" Target="../slideLayouts/slideLayout179.xml"/><Relationship Id="rId33" Type="http://schemas.openxmlformats.org/officeDocument/2006/relationships/slideLayout" Target="../slideLayouts/slideLayout187.xml"/><Relationship Id="rId2" Type="http://schemas.openxmlformats.org/officeDocument/2006/relationships/slideLayout" Target="../slideLayouts/slideLayout156.xml"/><Relationship Id="rId16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74.xml"/><Relationship Id="rId29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24" Type="http://schemas.openxmlformats.org/officeDocument/2006/relationships/slideLayout" Target="../slideLayouts/slideLayout178.xml"/><Relationship Id="rId32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59.xml"/><Relationship Id="rId15" Type="http://schemas.openxmlformats.org/officeDocument/2006/relationships/slideLayout" Target="../slideLayouts/slideLayout169.xml"/><Relationship Id="rId23" Type="http://schemas.openxmlformats.org/officeDocument/2006/relationships/slideLayout" Target="../slideLayouts/slideLayout177.xml"/><Relationship Id="rId28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73.xml"/><Relationship Id="rId31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slideLayout" Target="../slideLayouts/slideLayout168.xml"/><Relationship Id="rId22" Type="http://schemas.openxmlformats.org/officeDocument/2006/relationships/slideLayout" Target="../slideLayouts/slideLayout176.xml"/><Relationship Id="rId27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4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162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1.xml"/><Relationship Id="rId18" Type="http://schemas.openxmlformats.org/officeDocument/2006/relationships/slideLayout" Target="../slideLayouts/slideLayout206.xml"/><Relationship Id="rId26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191.xml"/><Relationship Id="rId21" Type="http://schemas.openxmlformats.org/officeDocument/2006/relationships/slideLayout" Target="../slideLayouts/slideLayout209.xml"/><Relationship Id="rId34" Type="http://schemas.openxmlformats.org/officeDocument/2006/relationships/slideLayout" Target="../slideLayouts/slideLayout222.xml"/><Relationship Id="rId7" Type="http://schemas.openxmlformats.org/officeDocument/2006/relationships/slideLayout" Target="../slideLayouts/slideLayout195.xml"/><Relationship Id="rId12" Type="http://schemas.openxmlformats.org/officeDocument/2006/relationships/slideLayout" Target="../slideLayouts/slideLayout200.xml"/><Relationship Id="rId17" Type="http://schemas.openxmlformats.org/officeDocument/2006/relationships/slideLayout" Target="../slideLayouts/slideLayout205.xml"/><Relationship Id="rId25" Type="http://schemas.openxmlformats.org/officeDocument/2006/relationships/slideLayout" Target="../slideLayouts/slideLayout213.xml"/><Relationship Id="rId33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204.xml"/><Relationship Id="rId20" Type="http://schemas.openxmlformats.org/officeDocument/2006/relationships/slideLayout" Target="../slideLayouts/slideLayout208.xml"/><Relationship Id="rId29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24" Type="http://schemas.openxmlformats.org/officeDocument/2006/relationships/slideLayout" Target="../slideLayouts/slideLayout212.xml"/><Relationship Id="rId32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193.xml"/><Relationship Id="rId15" Type="http://schemas.openxmlformats.org/officeDocument/2006/relationships/slideLayout" Target="../slideLayouts/slideLayout203.xml"/><Relationship Id="rId23" Type="http://schemas.openxmlformats.org/officeDocument/2006/relationships/slideLayout" Target="../slideLayouts/slideLayout211.xml"/><Relationship Id="rId28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207.xml"/><Relationship Id="rId31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Relationship Id="rId14" Type="http://schemas.openxmlformats.org/officeDocument/2006/relationships/slideLayout" Target="../slideLayouts/slideLayout202.xml"/><Relationship Id="rId22" Type="http://schemas.openxmlformats.org/officeDocument/2006/relationships/slideLayout" Target="../slideLayouts/slideLayout210.xml"/><Relationship Id="rId27" Type="http://schemas.openxmlformats.org/officeDocument/2006/relationships/slideLayout" Target="../slideLayouts/slideLayout215.xml"/><Relationship Id="rId30" Type="http://schemas.openxmlformats.org/officeDocument/2006/relationships/slideLayout" Target="../slideLayouts/slideLayout218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1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57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06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2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9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9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7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  <p:sldLayoutId id="214748380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3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620">
          <p15:clr>
            <a:srgbClr val="F26B43"/>
          </p15:clr>
        </p15:guide>
        <p15:guide id="4294967295" pos="2880">
          <p15:clr>
            <a:srgbClr val="F26B43"/>
          </p15:clr>
        </p15:guide>
        <p15:guide id="4294967295" pos="5465">
          <p15:clr>
            <a:srgbClr val="F26B43"/>
          </p15:clr>
        </p15:guide>
        <p15:guide id="4294967295" pos="295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7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5" r:id="rId32"/>
    <p:sldLayoutId id="2147483876" r:id="rId33"/>
    <p:sldLayoutId id="214748387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620">
          <p15:clr>
            <a:srgbClr val="F26B43"/>
          </p15:clr>
        </p15:guide>
        <p15:guide id="4294967295" pos="2880">
          <p15:clr>
            <a:srgbClr val="F26B43"/>
          </p15:clr>
        </p15:guide>
        <p15:guide id="4294967295" pos="5465">
          <p15:clr>
            <a:srgbClr val="F26B43"/>
          </p15:clr>
        </p15:guide>
        <p15:guide id="4294967295" pos="2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5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5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2500608" y="302786"/>
            <a:ext cx="7190784" cy="163203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TRƯỜNG ĐẠI HỌC CẦN THƠ</a:t>
            </a:r>
          </a:p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KHOA CÔNG NGHỆ THÔNG TIN &amp; TRUYỀN THÔNG</a:t>
            </a:r>
          </a:p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BỘ MÔN KHOA HỌC MÁY TÍNH</a:t>
            </a:r>
            <a:endParaRPr lang="vi-VN" sz="2200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0" y="2106968"/>
            <a:ext cx="12191999" cy="308788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LUẬN VĂN</a:t>
            </a:r>
            <a:endParaRPr lang="en-US" sz="3200" b="0" smtClean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CHATBOT TỰ ĐỘNG HỖ TRỢ</a:t>
            </a: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WEBSITE GỢI Ý ĐỊA ĐIỂM DU LỊCH</a:t>
            </a: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 HỢP VỚI SỞ THÍCH CÁ NHÂN</a:t>
            </a:r>
            <a:endParaRPr lang="en-US" sz="4400" dirty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arcador de texto 13"/>
          <p:cNvSpPr txBox="1">
            <a:spLocks/>
          </p:cNvSpPr>
          <p:nvPr/>
        </p:nvSpPr>
        <p:spPr>
          <a:xfrm>
            <a:off x="2500608" y="5288770"/>
            <a:ext cx="3185669" cy="8746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b="1" u="sng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Giảng viên hướng </a:t>
            </a:r>
            <a:r>
              <a:rPr lang="vi-VN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dẫn</a:t>
            </a:r>
            <a:r>
              <a:rPr lang="en-GB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vi-VN" sz="2200" b="1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TS. Nguyễn Thị Thu An</a:t>
            </a:r>
            <a:endParaRPr lang="vi-VN" sz="2200" b="1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  <p:sp>
        <p:nvSpPr>
          <p:cNvPr id="10" name="Marcador de texto 13"/>
          <p:cNvSpPr txBox="1">
            <a:spLocks/>
          </p:cNvSpPr>
          <p:nvPr/>
        </p:nvSpPr>
        <p:spPr>
          <a:xfrm>
            <a:off x="6831495" y="5289923"/>
            <a:ext cx="2859897" cy="128315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b="1" u="sng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Sinh viên thực </a:t>
            </a:r>
            <a:r>
              <a:rPr lang="vi-VN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hiện</a:t>
            </a:r>
            <a:r>
              <a:rPr lang="en-GB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GB" sz="2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Nguyễn Thanh Tâm</a:t>
            </a:r>
          </a:p>
          <a:p>
            <a:pPr marL="0" indent="0">
              <a:buNone/>
            </a:pPr>
            <a:r>
              <a:rPr lang="en-GB" sz="2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B1310452</a:t>
            </a:r>
            <a:endParaRPr lang="vi-VN" sz="2200" b="1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0"/>
          <p:cNvSpPr txBox="1">
            <a:spLocks/>
          </p:cNvSpPr>
          <p:nvPr/>
        </p:nvSpPr>
        <p:spPr>
          <a:xfrm>
            <a:off x="1024079" y="5130131"/>
            <a:ext cx="2887260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004B62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DỮ LIỆU</a:t>
            </a:r>
            <a:endParaRPr lang="en-US" sz="3000" dirty="0">
              <a:solidFill>
                <a:srgbClr val="004B62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4423260" y="5130131"/>
            <a:ext cx="3387877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NGÔN NGỮ</a:t>
            </a:r>
            <a:endParaRPr lang="en-US" sz="3000" dirty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20"/>
          <p:cNvSpPr txBox="1">
            <a:spLocks/>
          </p:cNvSpPr>
          <p:nvPr/>
        </p:nvSpPr>
        <p:spPr>
          <a:xfrm>
            <a:off x="8323058" y="5130131"/>
            <a:ext cx="2614573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C5E04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 HỌC</a:t>
            </a:r>
            <a:endParaRPr lang="en-US" sz="3000" dirty="0">
              <a:solidFill>
                <a:srgbClr val="C5E041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79" y="2262559"/>
            <a:ext cx="2614243" cy="2614243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97" y="2262559"/>
            <a:ext cx="2614243" cy="2614243"/>
          </a:xfrm>
        </p:spPr>
      </p:pic>
      <p:sp>
        <p:nvSpPr>
          <p:cNvPr id="15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691635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520216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/>
        </p:nvSpPr>
        <p:spPr>
          <a:xfrm rot="5400000">
            <a:off x="5583053" y="885788"/>
            <a:ext cx="1012167" cy="1117232"/>
          </a:xfrm>
          <a:custGeom>
            <a:avLst/>
            <a:gdLst>
              <a:gd name="connsiteX0" fmla="*/ 129027 w 759125"/>
              <a:gd name="connsiteY0" fmla="*/ 0 h 837924"/>
              <a:gd name="connsiteX1" fmla="*/ 258054 w 759125"/>
              <a:gd name="connsiteY1" fmla="*/ 129027 h 837924"/>
              <a:gd name="connsiteX2" fmla="*/ 258054 w 759125"/>
              <a:gd name="connsiteY2" fmla="*/ 310206 h 837924"/>
              <a:gd name="connsiteX3" fmla="*/ 260676 w 759125"/>
              <a:gd name="connsiteY3" fmla="*/ 297216 h 837924"/>
              <a:gd name="connsiteX4" fmla="*/ 379564 w 759125"/>
              <a:gd name="connsiteY4" fmla="*/ 218412 h 837924"/>
              <a:gd name="connsiteX5" fmla="*/ 498451 w 759125"/>
              <a:gd name="connsiteY5" fmla="*/ 297216 h 837924"/>
              <a:gd name="connsiteX6" fmla="*/ 501071 w 759125"/>
              <a:gd name="connsiteY6" fmla="*/ 310191 h 837924"/>
              <a:gd name="connsiteX7" fmla="*/ 501071 w 759125"/>
              <a:gd name="connsiteY7" fmla="*/ 129027 h 837924"/>
              <a:gd name="connsiteX8" fmla="*/ 630098 w 759125"/>
              <a:gd name="connsiteY8" fmla="*/ 0 h 837924"/>
              <a:gd name="connsiteX9" fmla="*/ 759125 w 759125"/>
              <a:gd name="connsiteY9" fmla="*/ 129027 h 837924"/>
              <a:gd name="connsiteX10" fmla="*/ 759125 w 759125"/>
              <a:gd name="connsiteY10" fmla="*/ 408036 h 837924"/>
              <a:gd name="connsiteX11" fmla="*/ 759124 w 759125"/>
              <a:gd name="connsiteY11" fmla="*/ 408036 h 837924"/>
              <a:gd name="connsiteX12" fmla="*/ 759124 w 759125"/>
              <a:gd name="connsiteY12" fmla="*/ 457699 h 837924"/>
              <a:gd name="connsiteX13" fmla="*/ 680321 w 759125"/>
              <a:gd name="connsiteY13" fmla="*/ 576587 h 837924"/>
              <a:gd name="connsiteX14" fmla="*/ 632251 w 759125"/>
              <a:gd name="connsiteY14" fmla="*/ 586291 h 837924"/>
              <a:gd name="connsiteX15" fmla="*/ 632251 w 759125"/>
              <a:gd name="connsiteY15" fmla="*/ 587029 h 837924"/>
              <a:gd name="connsiteX16" fmla="*/ 608771 w 759125"/>
              <a:gd name="connsiteY16" fmla="*/ 589396 h 837924"/>
              <a:gd name="connsiteX17" fmla="*/ 509042 w 759125"/>
              <a:gd name="connsiteY17" fmla="*/ 675345 h 837924"/>
              <a:gd name="connsiteX18" fmla="*/ 508590 w 759125"/>
              <a:gd name="connsiteY18" fmla="*/ 677907 h 837924"/>
              <a:gd name="connsiteX19" fmla="*/ 508590 w 759125"/>
              <a:gd name="connsiteY19" fmla="*/ 708897 h 837924"/>
              <a:gd name="connsiteX20" fmla="*/ 379563 w 759125"/>
              <a:gd name="connsiteY20" fmla="*/ 837924 h 837924"/>
              <a:gd name="connsiteX21" fmla="*/ 379564 w 759125"/>
              <a:gd name="connsiteY21" fmla="*/ 837923 h 837924"/>
              <a:gd name="connsiteX22" fmla="*/ 250537 w 759125"/>
              <a:gd name="connsiteY22" fmla="*/ 708896 h 837924"/>
              <a:gd name="connsiteX23" fmla="*/ 250537 w 759125"/>
              <a:gd name="connsiteY23" fmla="*/ 677919 h 837924"/>
              <a:gd name="connsiteX24" fmla="*/ 250083 w 759125"/>
              <a:gd name="connsiteY24" fmla="*/ 675345 h 837924"/>
              <a:gd name="connsiteX25" fmla="*/ 150354 w 759125"/>
              <a:gd name="connsiteY25" fmla="*/ 589396 h 837924"/>
              <a:gd name="connsiteX26" fmla="*/ 126874 w 759125"/>
              <a:gd name="connsiteY26" fmla="*/ 587029 h 837924"/>
              <a:gd name="connsiteX27" fmla="*/ 126874 w 759125"/>
              <a:gd name="connsiteY27" fmla="*/ 586291 h 837924"/>
              <a:gd name="connsiteX28" fmla="*/ 78804 w 759125"/>
              <a:gd name="connsiteY28" fmla="*/ 576587 h 837924"/>
              <a:gd name="connsiteX29" fmla="*/ 1 w 759125"/>
              <a:gd name="connsiteY29" fmla="*/ 457699 h 837924"/>
              <a:gd name="connsiteX30" fmla="*/ 1 w 759125"/>
              <a:gd name="connsiteY30" fmla="*/ 408036 h 837924"/>
              <a:gd name="connsiteX31" fmla="*/ 0 w 759125"/>
              <a:gd name="connsiteY31" fmla="*/ 408036 h 837924"/>
              <a:gd name="connsiteX32" fmla="*/ 0 w 759125"/>
              <a:gd name="connsiteY32" fmla="*/ 129027 h 837924"/>
              <a:gd name="connsiteX33" fmla="*/ 129027 w 759125"/>
              <a:gd name="connsiteY33" fmla="*/ 0 h 83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59125" h="837924">
                <a:moveTo>
                  <a:pt x="129027" y="0"/>
                </a:moveTo>
                <a:cubicBezTo>
                  <a:pt x="200287" y="0"/>
                  <a:pt x="258054" y="57767"/>
                  <a:pt x="258054" y="129027"/>
                </a:cubicBezTo>
                <a:lnTo>
                  <a:pt x="258054" y="310206"/>
                </a:lnTo>
                <a:lnTo>
                  <a:pt x="260676" y="297216"/>
                </a:lnTo>
                <a:cubicBezTo>
                  <a:pt x="280264" y="250906"/>
                  <a:pt x="326119" y="218412"/>
                  <a:pt x="379564" y="218412"/>
                </a:cubicBezTo>
                <a:cubicBezTo>
                  <a:pt x="433009" y="218412"/>
                  <a:pt x="478864" y="250906"/>
                  <a:pt x="498451" y="297216"/>
                </a:cubicBezTo>
                <a:lnTo>
                  <a:pt x="501071" y="310191"/>
                </a:lnTo>
                <a:lnTo>
                  <a:pt x="501071" y="129027"/>
                </a:lnTo>
                <a:cubicBezTo>
                  <a:pt x="501071" y="57767"/>
                  <a:pt x="558838" y="0"/>
                  <a:pt x="630098" y="0"/>
                </a:cubicBezTo>
                <a:cubicBezTo>
                  <a:pt x="701358" y="0"/>
                  <a:pt x="759125" y="57767"/>
                  <a:pt x="759125" y="129027"/>
                </a:cubicBezTo>
                <a:lnTo>
                  <a:pt x="759125" y="408036"/>
                </a:lnTo>
                <a:lnTo>
                  <a:pt x="759124" y="408036"/>
                </a:lnTo>
                <a:lnTo>
                  <a:pt x="759124" y="457699"/>
                </a:lnTo>
                <a:cubicBezTo>
                  <a:pt x="759124" y="511144"/>
                  <a:pt x="726630" y="556999"/>
                  <a:pt x="680321" y="576587"/>
                </a:cubicBezTo>
                <a:lnTo>
                  <a:pt x="632251" y="586291"/>
                </a:lnTo>
                <a:lnTo>
                  <a:pt x="632251" y="587029"/>
                </a:lnTo>
                <a:lnTo>
                  <a:pt x="608771" y="589396"/>
                </a:lnTo>
                <a:cubicBezTo>
                  <a:pt x="562573" y="598849"/>
                  <a:pt x="524961" y="631869"/>
                  <a:pt x="509042" y="675345"/>
                </a:cubicBezTo>
                <a:lnTo>
                  <a:pt x="508590" y="677907"/>
                </a:lnTo>
                <a:lnTo>
                  <a:pt x="508590" y="708897"/>
                </a:lnTo>
                <a:cubicBezTo>
                  <a:pt x="508590" y="780157"/>
                  <a:pt x="450823" y="837924"/>
                  <a:pt x="379563" y="837924"/>
                </a:cubicBezTo>
                <a:lnTo>
                  <a:pt x="379564" y="837923"/>
                </a:lnTo>
                <a:cubicBezTo>
                  <a:pt x="308304" y="837923"/>
                  <a:pt x="250537" y="780156"/>
                  <a:pt x="250537" y="708896"/>
                </a:cubicBezTo>
                <a:lnTo>
                  <a:pt x="250537" y="677919"/>
                </a:lnTo>
                <a:lnTo>
                  <a:pt x="250083" y="675345"/>
                </a:lnTo>
                <a:cubicBezTo>
                  <a:pt x="234164" y="631869"/>
                  <a:pt x="196552" y="598849"/>
                  <a:pt x="150354" y="589396"/>
                </a:cubicBezTo>
                <a:lnTo>
                  <a:pt x="126874" y="587029"/>
                </a:lnTo>
                <a:lnTo>
                  <a:pt x="126874" y="586291"/>
                </a:lnTo>
                <a:lnTo>
                  <a:pt x="78804" y="576587"/>
                </a:lnTo>
                <a:cubicBezTo>
                  <a:pt x="32495" y="556999"/>
                  <a:pt x="1" y="511144"/>
                  <a:pt x="1" y="457699"/>
                </a:cubicBezTo>
                <a:lnTo>
                  <a:pt x="1" y="408036"/>
                </a:lnTo>
                <a:lnTo>
                  <a:pt x="0" y="408036"/>
                </a:ln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0" y="4281485"/>
            <a:ext cx="12192000" cy="769275"/>
          </a:xfrm>
        </p:spPr>
        <p:txBody>
          <a:bodyPr/>
          <a:lstStyle/>
          <a:p>
            <a:pPr algn="ctr"/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THẦY, CÔ VÀ CÁC BẠN ĐÃ LẮNG NGHE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3313498" y="2514740"/>
            <a:ext cx="5551276" cy="1202493"/>
          </a:xfrm>
        </p:spPr>
        <p:txBody>
          <a:bodyPr/>
          <a:lstStyle/>
          <a:p>
            <a:pPr algn="ctr"/>
            <a:r>
              <a:rPr lang="en-US" sz="9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</a:t>
            </a:r>
            <a:endParaRPr lang="en-US" sz="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4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 28"/>
          <p:cNvSpPr/>
          <p:nvPr/>
        </p:nvSpPr>
        <p:spPr>
          <a:xfrm>
            <a:off x="1" y="0"/>
            <a:ext cx="5610808" cy="68580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Text Placeholder 20"/>
          <p:cNvSpPr txBox="1">
            <a:spLocks/>
          </p:cNvSpPr>
          <p:nvPr/>
        </p:nvSpPr>
        <p:spPr>
          <a:xfrm>
            <a:off x="6337696" y="2167696"/>
            <a:ext cx="5854304" cy="655019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096000" y="2229455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6337696" y="3178129"/>
            <a:ext cx="5854304" cy="59874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GIẢI QUYẾT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6096000" y="3239888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0" name="Text Placeholder 20"/>
          <p:cNvSpPr txBox="1">
            <a:spLocks/>
          </p:cNvSpPr>
          <p:nvPr/>
        </p:nvSpPr>
        <p:spPr>
          <a:xfrm>
            <a:off x="6337696" y="4250320"/>
            <a:ext cx="3941595" cy="57347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6096000" y="4312079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6096000" y="1179849"/>
            <a:ext cx="6096000" cy="730893"/>
          </a:xfrm>
        </p:spPr>
        <p:txBody>
          <a:bodyPr/>
          <a:lstStyle/>
          <a:p>
            <a:r>
              <a:rPr lang="es-ES_tradnl" sz="4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  <a:endParaRPr lang="es-ES_tradnl"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Forma libre 30"/>
          <p:cNvSpPr/>
          <p:nvPr/>
        </p:nvSpPr>
        <p:spPr>
          <a:xfrm>
            <a:off x="2910630" y="-1418860"/>
            <a:ext cx="1711135" cy="3970867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7" name="Rectángulo redondeado 47"/>
          <p:cNvSpPr/>
          <p:nvPr/>
        </p:nvSpPr>
        <p:spPr>
          <a:xfrm>
            <a:off x="6096000" y="5384269"/>
            <a:ext cx="133200" cy="817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6337695" y="5322511"/>
            <a:ext cx="3941595" cy="627717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465234" y="1206513"/>
            <a:ext cx="3717679" cy="4143482"/>
          </a:xfrm>
        </p:spPr>
        <p:txBody>
          <a:bodyPr/>
          <a:lstStyle/>
          <a:p>
            <a:pPr algn="ctr"/>
            <a:r>
              <a:rPr lang="es-ES_tradnl" sz="35000">
                <a:solidFill>
                  <a:srgbClr val="FFFF00"/>
                </a:solidFill>
                <a:cs typeface="Times New Roman" panose="02020603050405020304" pitchFamily="18" charset="0"/>
              </a:rPr>
              <a:t>N</a:t>
            </a:r>
            <a:endParaRPr lang="es-ES_tradnl" sz="35000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2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 CẦU VỀ DU LỊCH</a:t>
            </a:r>
            <a:endParaRPr lang="es-ES_tradnl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49573" y="5542415"/>
            <a:ext cx="3094111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 DU LỊCH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6643898" y="5542415"/>
            <a:ext cx="4222885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KIẾM THÔNG TIN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64407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631874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" b="2765"/>
          <a:stretch>
            <a:fillRect/>
          </a:stretch>
        </p:blipFill>
        <p:spPr>
          <a:xfrm>
            <a:off x="624420" y="1917740"/>
            <a:ext cx="5248843" cy="330628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59" y="1917740"/>
            <a:ext cx="4958407" cy="3306280"/>
          </a:xfrm>
        </p:spPr>
      </p:pic>
    </p:spTree>
    <p:extLst>
      <p:ext uri="{BB962C8B-B14F-4D97-AF65-F5344CB8AC3E}">
        <p14:creationId xmlns:p14="http://schemas.microsoft.com/office/powerpoint/2010/main" val="24991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2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 CẦU VỀ DU LỊCH</a:t>
            </a:r>
            <a:endParaRPr lang="es-ES_tradnl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49573" y="5542415"/>
            <a:ext cx="4280153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NHIỄU THÔNG TIN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6643898" y="5542415"/>
            <a:ext cx="4222885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 HỒI CHẬM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64407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631874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71" y="1917740"/>
            <a:ext cx="4956941" cy="330628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58" y="1917740"/>
            <a:ext cx="4765809" cy="330628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764" y="1651862"/>
            <a:ext cx="2682472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sz="5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629771" y="1325852"/>
            <a:ext cx="5551276" cy="502947"/>
          </a:xfrm>
        </p:spPr>
        <p:txBody>
          <a:bodyPr/>
          <a:lstStyle/>
          <a:p>
            <a:r>
              <a:rPr lang="en-US" sz="3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 LÝ ẢO CHATBOT</a:t>
            </a:r>
            <a:endParaRPr lang="es-ES_tradnl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1826165" y="2659156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 cấp gợi ý theo sở thích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1826165" y="3669590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 lời nhanh chóng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1826165" y="4741780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xuyên suốt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624417" y="2729492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004B62">
                    <a:lumMod val="50000"/>
                    <a:lumOff val="5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624417" y="3754793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>
                <a:solidFill>
                  <a:srgbClr val="22957B">
                    <a:lumMod val="60000"/>
                    <a:lumOff val="4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  <a:endParaRPr lang="en-US" sz="6667" b="0" dirty="0">
              <a:solidFill>
                <a:srgbClr val="22957B">
                  <a:lumMod val="60000"/>
                  <a:lumOff val="40000"/>
                </a:srgb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624417" y="4768264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C5E041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6" r="28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76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>
          <a:xfrm>
            <a:off x="2855329" y="4102474"/>
            <a:ext cx="6554941" cy="769275"/>
          </a:xfrm>
        </p:spPr>
        <p:txBody>
          <a:bodyPr/>
          <a:lstStyle/>
          <a:p>
            <a:r>
              <a:rPr lang="es-ES_tradnl" sz="5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TRAVELBOT</a:t>
            </a:r>
            <a:endParaRPr lang="es-ES_tradnl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271006" y="1101653"/>
            <a:ext cx="7723589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s-ES_tradnl" sz="18900" b="1" smtClean="0">
                <a:solidFill>
                  <a:srgbClr val="22957B"/>
                </a:solidFill>
                <a:latin typeface="Times New Roman" panose="02020603050405020304" pitchFamily="18" charset="0"/>
                <a:ea typeface="Raleway Black" charset="0"/>
                <a:cs typeface="Times New Roman" panose="02020603050405020304" pitchFamily="18" charset="0"/>
              </a:rPr>
              <a:t>DEMO</a:t>
            </a:r>
            <a:endParaRPr lang="es-ES_tradnl" sz="18900" b="1" dirty="0">
              <a:solidFill>
                <a:srgbClr val="22957B"/>
              </a:solidFill>
              <a:latin typeface="Times New Roman" panose="02020603050405020304" pitchFamily="18" charset="0"/>
              <a:ea typeface="Raleway Black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vel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1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691635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520216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7195929" y="3296228"/>
            <a:ext cx="4996070" cy="70712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lý ảo chatbot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12661"/>
          <a:stretch>
            <a:fillRect/>
          </a:stretch>
        </p:blipFill>
        <p:spPr/>
      </p:pic>
      <p:sp>
        <p:nvSpPr>
          <p:cNvPr id="18" name="Text Placeholder 20"/>
          <p:cNvSpPr txBox="1">
            <a:spLocks/>
          </p:cNvSpPr>
          <p:nvPr/>
        </p:nvSpPr>
        <p:spPr>
          <a:xfrm>
            <a:off x="7195930" y="4617882"/>
            <a:ext cx="4996070" cy="70712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từ điển AIML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63" y="4666618"/>
            <a:ext cx="609653" cy="609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63" y="3344964"/>
            <a:ext cx="609653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343258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112533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ĐIỂM ĐÁNH GIÁ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718685852"/>
              </p:ext>
            </p:extLst>
          </p:nvPr>
        </p:nvGraphicFramePr>
        <p:xfrm>
          <a:off x="1976621" y="1878674"/>
          <a:ext cx="8256896" cy="4979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55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185</Words>
  <Application>Microsoft Office PowerPoint</Application>
  <PresentationFormat>Widescreen</PresentationFormat>
  <Paragraphs>52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28" baseType="lpstr">
      <vt:lpstr>Arial</vt:lpstr>
      <vt:lpstr>Calibri</vt:lpstr>
      <vt:lpstr>Calibri Light</vt:lpstr>
      <vt:lpstr>FontAwesome</vt:lpstr>
      <vt:lpstr>Lato Regular</vt:lpstr>
      <vt:lpstr>Raleway</vt:lpstr>
      <vt:lpstr>Raleway Black</vt:lpstr>
      <vt:lpstr>Raleway Light</vt:lpstr>
      <vt:lpstr>Times New Roman</vt:lpstr>
      <vt:lpstr>Office Theme</vt:lpstr>
      <vt:lpstr>Clear whitout slide number</vt:lpstr>
      <vt:lpstr>Diseño personalizado</vt:lpstr>
      <vt:lpstr>1_Diseño personalizado</vt:lpstr>
      <vt:lpstr>2_Diseño personalizado</vt:lpstr>
      <vt:lpstr>3_Diseño personalizado</vt:lpstr>
      <vt:lpstr>4_Diseño personalizado</vt:lpstr>
      <vt:lpstr>5_Diseño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 Nguyen</dc:creator>
  <cp:lastModifiedBy>Tam Nguyen</cp:lastModifiedBy>
  <cp:revision>50</cp:revision>
  <dcterms:created xsi:type="dcterms:W3CDTF">2017-12-01T12:32:20Z</dcterms:created>
  <dcterms:modified xsi:type="dcterms:W3CDTF">2017-12-02T03:31:38Z</dcterms:modified>
</cp:coreProperties>
</file>